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embedTrueTypeFonts="1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314" r:id="rId5"/>
    <p:sldId id="338" r:id="rId6"/>
  </p:sldIdLst>
  <p:sldSz cx="9144000" cy="5143500" type="screen16x9"/>
  <p:notesSz cx="6735763" cy="9866313"/>
  <p:embeddedFontLst>
    <p:embeddedFont>
      <p:font typeface="HGPｺﾞｼｯｸE" panose="020B0900000000000000" pitchFamily="50" charset="-128"/>
      <p:regular r:id="rId9"/>
    </p:embeddedFont>
    <p:embeddedFont>
      <p:font typeface="HGP創英角ｺﾞｼｯｸUB" panose="020B0900000000000000" pitchFamily="50" charset="-128"/>
      <p:regular r:id="rId10"/>
    </p:embeddedFont>
  </p:embeddedFontLst>
  <p:defaultTextStyle>
    <a:defPPr>
      <a:defRPr lang="ja-JP"/>
    </a:defPPr>
    <a:lvl1pPr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5pPr>
    <a:lvl6pPr marL="22860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6pPr>
    <a:lvl7pPr marL="27432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7pPr>
    <a:lvl8pPr marL="32004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8pPr>
    <a:lvl9pPr marL="3657600" algn="l" defTabSz="914400" rtl="0" eaLnBrk="1" latinLnBrk="0" hangingPunct="1">
      <a:defRPr kumimoji="1" sz="2600" kern="1200">
        <a:solidFill>
          <a:schemeClr val="tx2"/>
        </a:solidFill>
        <a:latin typeface="HGPｺﾞｼｯｸE" pitchFamily="50" charset="-128"/>
        <a:ea typeface="HGPｺﾞｼｯｸE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26"/>
    <a:srgbClr val="8C8A8C"/>
    <a:srgbClr val="2D2D2D"/>
    <a:srgbClr val="FF0000"/>
    <a:srgbClr val="FFFFFF"/>
    <a:srgbClr val="1A1A1A"/>
    <a:srgbClr val="3333CC"/>
    <a:srgbClr val="D91B1B"/>
    <a:srgbClr val="C5002A"/>
    <a:srgbClr val="4C4C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8" autoAdjust="0"/>
    <p:restoredTop sz="75928" autoAdjust="0"/>
  </p:normalViewPr>
  <p:slideViewPr>
    <p:cSldViewPr snapToGrid="0">
      <p:cViewPr varScale="1">
        <p:scale>
          <a:sx n="57" d="100"/>
          <a:sy n="57" d="100"/>
        </p:scale>
        <p:origin x="675" y="21"/>
      </p:cViewPr>
      <p:guideLst>
        <p:guide orient="horz" pos="162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274" y="-96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5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6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33797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97EB0BD7-0D1B-461F-96D2-458D4659D7B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7217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17571" y="0"/>
            <a:ext cx="2918193" cy="49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9375" y="739775"/>
            <a:ext cx="6577013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7785" y="4687122"/>
            <a:ext cx="4940198" cy="4439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2560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endParaRPr lang="en-US" altLang="ja-JP"/>
          </a:p>
        </p:txBody>
      </p:sp>
      <p:sp>
        <p:nvSpPr>
          <p:cNvPr id="2560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7571" y="9372687"/>
            <a:ext cx="2918193" cy="49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56" tIns="45379" rIns="90756" bIns="45379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</a:lstStyle>
          <a:p>
            <a:fld id="{8AF01994-2739-4319-8C13-74EB71056E3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775505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明朝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79375" y="739775"/>
            <a:ext cx="6577013" cy="3700463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F01994-2739-4319-8C13-74EB71056E38}" type="slidenum">
              <a:rPr lang="en-US" altLang="ja-JP" smtClean="0"/>
              <a:pPr/>
              <a:t>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647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グループ化 34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36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37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38" name="正方形/長方形 37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39" name="正方形/長方形 38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sp>
        <p:nvSpPr>
          <p:cNvPr id="42" name="スライド番号プレースホルダ 2"/>
          <p:cNvSpPr>
            <a:spLocks noGrp="1"/>
          </p:cNvSpPr>
          <p:nvPr userDrawn="1"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43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2138611" y="2335279"/>
            <a:ext cx="3550972" cy="461665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49" name="テキスト プレースホルダ 48"/>
          <p:cNvSpPr>
            <a:spLocks noGrp="1"/>
          </p:cNvSpPr>
          <p:nvPr userDrawn="1">
            <p:ph type="body" sz="quarter" idx="11"/>
          </p:nvPr>
        </p:nvSpPr>
        <p:spPr bwMode="gray">
          <a:xfrm>
            <a:off x="2138610" y="2742133"/>
            <a:ext cx="2861681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buNone/>
              <a:defRPr sz="1800">
                <a:latin typeface="+mn-ea"/>
                <a:ea typeface="+mn-ea"/>
              </a:defRPr>
            </a:lvl1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4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41" name="図 40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スライド番号プレースホルダ 2"/>
          <p:cNvSpPr>
            <a:spLocks noGrp="1"/>
          </p:cNvSpPr>
          <p:nvPr>
            <p:ph type="sldNum" sz="quarter" idx="10"/>
          </p:nvPr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90173A9-6621-4FFE-BC07-AC198BDD4C9A}" type="slidenum">
              <a:rPr lang="en-US" altLang="ja-JP" smtClean="0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38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grpSp>
        <p:nvGrpSpPr>
          <p:cNvPr id="39" name="グループ化 38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0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1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2" name="正方形/長方形 41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4" name="図 4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 bwMode="gray">
          <a:xfrm>
            <a:off x="566739" y="2365096"/>
            <a:ext cx="3267241" cy="397032"/>
          </a:xfrm>
          <a:prstGeom prst="rect">
            <a:avLst/>
          </a:prstGeom>
        </p:spPr>
        <p:txBody>
          <a:bodyPr wrap="none">
            <a:spAutoFit/>
          </a:bodyPr>
          <a:lstStyle>
            <a:lvl1pPr>
              <a:defRPr sz="22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54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39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grpSp>
        <p:nvGrpSpPr>
          <p:cNvPr id="40" name="グループ化 39"/>
          <p:cNvGrpSpPr/>
          <p:nvPr userDrawn="1"/>
        </p:nvGrpSpPr>
        <p:grpSpPr bwMode="gray">
          <a:xfrm>
            <a:off x="324487" y="2057426"/>
            <a:ext cx="8495663" cy="97488"/>
            <a:chOff x="324487" y="2057426"/>
            <a:chExt cx="8495663" cy="97488"/>
          </a:xfrm>
        </p:grpSpPr>
        <p:sp>
          <p:nvSpPr>
            <p:cNvPr id="41" name="正方形/長方形 11"/>
            <p:cNvSpPr>
              <a:spLocks noChangeArrowheads="1"/>
            </p:cNvSpPr>
            <p:nvPr/>
          </p:nvSpPr>
          <p:spPr bwMode="gray">
            <a:xfrm>
              <a:off x="324489" y="2057426"/>
              <a:ext cx="8495661" cy="97488"/>
            </a:xfrm>
            <a:prstGeom prst="rect">
              <a:avLst/>
            </a:prstGeom>
            <a:solidFill>
              <a:srgbClr val="73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ja-JP" altLang="en-US"/>
            </a:p>
          </p:txBody>
        </p:sp>
        <p:grpSp>
          <p:nvGrpSpPr>
            <p:cNvPr id="42" name="グループ化 16"/>
            <p:cNvGrpSpPr/>
            <p:nvPr/>
          </p:nvGrpSpPr>
          <p:grpSpPr bwMode="gray">
            <a:xfrm>
              <a:off x="324487" y="2057426"/>
              <a:ext cx="1938812" cy="97488"/>
              <a:chOff x="312738" y="2747963"/>
              <a:chExt cx="1970087" cy="109537"/>
            </a:xfrm>
          </p:grpSpPr>
          <p:sp>
            <p:nvSpPr>
              <p:cNvPr id="43" name="正方形/長方形 42"/>
              <p:cNvSpPr/>
              <p:nvPr/>
            </p:nvSpPr>
            <p:spPr bwMode="gray">
              <a:xfrm>
                <a:off x="312738" y="2747963"/>
                <a:ext cx="1970087" cy="109537"/>
              </a:xfrm>
              <a:prstGeom prst="rect">
                <a:avLst/>
              </a:prstGeom>
              <a:solidFill>
                <a:srgbClr val="FF002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正方形/長方形 43"/>
              <p:cNvSpPr/>
              <p:nvPr/>
            </p:nvSpPr>
            <p:spPr bwMode="gray">
              <a:xfrm>
                <a:off x="312738" y="2747963"/>
                <a:ext cx="985837" cy="109537"/>
              </a:xfrm>
              <a:prstGeom prst="rect">
                <a:avLst/>
              </a:prstGeom>
              <a:solidFill>
                <a:srgbClr val="B3B3B3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l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ja-JP" altLang="en-US" sz="1800" kern="0" dirty="0">
                  <a:solidFill>
                    <a:sysClr val="windowText" lastClr="000000"/>
                  </a:solidFill>
                </a:endParaRPr>
              </a:p>
            </p:txBody>
          </p:sp>
        </p:grpSp>
      </p:grpSp>
      <p:pic>
        <p:nvPicPr>
          <p:cNvPr id="45" name="図 44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50655" y="402724"/>
            <a:ext cx="1769495" cy="50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gray">
          <a:xfrm>
            <a:off x="198439" y="759619"/>
            <a:ext cx="8747125" cy="415766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/>
          </p:nvPr>
        </p:nvSpPr>
        <p:spPr bwMode="gray">
          <a:xfrm>
            <a:off x="113192" y="134612"/>
            <a:ext cx="7486488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ja-JP" altLang="en-US" dirty="0"/>
              <a:t>マスタ タイトルの書式設定</a:t>
            </a:r>
          </a:p>
        </p:txBody>
      </p:sp>
      <p:sp>
        <p:nvSpPr>
          <p:cNvPr id="36" name="スライド番号プレースホルダ 2"/>
          <p:cNvSpPr txBox="1">
            <a:spLocks/>
          </p:cNvSpPr>
          <p:nvPr userDrawn="1"/>
        </p:nvSpPr>
        <p:spPr bwMode="gray">
          <a:xfrm>
            <a:off x="8560360" y="4916262"/>
            <a:ext cx="488950" cy="228600"/>
          </a:xfrm>
          <a:prstGeom prst="rect">
            <a:avLst/>
          </a:prstGeom>
        </p:spPr>
        <p:txBody>
          <a:bodyPr/>
          <a:lstStyle>
            <a:lvl1pPr algn="r">
              <a:defRPr sz="1100" smtClean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90173A9-6621-4FFE-BC07-AC198BDD4C9A}" type="slidenum">
              <a:rPr kumimoji="1" lang="en-US" altLang="ja-JP" sz="11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Arial" pitchFamily="34" charset="0"/>
            </a:endParaRPr>
          </a:p>
        </p:txBody>
      </p:sp>
      <p:sp>
        <p:nvSpPr>
          <p:cNvPr id="73" name="正方形/長方形 11"/>
          <p:cNvSpPr>
            <a:spLocks noChangeArrowheads="1"/>
          </p:cNvSpPr>
          <p:nvPr userDrawn="1"/>
        </p:nvSpPr>
        <p:spPr bwMode="gray">
          <a:xfrm>
            <a:off x="0" y="595775"/>
            <a:ext cx="9144000" cy="66292"/>
          </a:xfrm>
          <a:prstGeom prst="rect">
            <a:avLst/>
          </a:prstGeom>
          <a:solidFill>
            <a:srgbClr val="7373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ja-JP" altLang="en-US"/>
          </a:p>
        </p:txBody>
      </p:sp>
      <p:grpSp>
        <p:nvGrpSpPr>
          <p:cNvPr id="74" name="グループ化 62"/>
          <p:cNvGrpSpPr/>
          <p:nvPr userDrawn="1"/>
        </p:nvGrpSpPr>
        <p:grpSpPr bwMode="gray">
          <a:xfrm>
            <a:off x="-3" y="595775"/>
            <a:ext cx="1318393" cy="66292"/>
            <a:chOff x="312738" y="2747963"/>
            <a:chExt cx="1970087" cy="109537"/>
          </a:xfrm>
        </p:grpSpPr>
        <p:sp>
          <p:nvSpPr>
            <p:cNvPr id="75" name="正方形/長方形 74"/>
            <p:cNvSpPr/>
            <p:nvPr/>
          </p:nvSpPr>
          <p:spPr bwMode="gray">
            <a:xfrm>
              <a:off x="312738" y="2747963"/>
              <a:ext cx="1970087" cy="109537"/>
            </a:xfrm>
            <a:prstGeom prst="rect">
              <a:avLst/>
            </a:prstGeom>
            <a:solidFill>
              <a:srgbClr val="FF002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6" name="正方形/長方形 75"/>
            <p:cNvSpPr/>
            <p:nvPr/>
          </p:nvSpPr>
          <p:spPr bwMode="gray">
            <a:xfrm>
              <a:off x="312738" y="2747963"/>
              <a:ext cx="985837" cy="109537"/>
            </a:xfrm>
            <a:prstGeom prst="rect">
              <a:avLst/>
            </a:prstGeom>
            <a:solidFill>
              <a:srgbClr val="B3B3B3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ja-JP" altLang="en-US" sz="1800" kern="0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8" name="Text Box 13"/>
          <p:cNvSpPr txBox="1">
            <a:spLocks noChangeArrowheads="1"/>
          </p:cNvSpPr>
          <p:nvPr userDrawn="1"/>
        </p:nvSpPr>
        <p:spPr bwMode="gray">
          <a:xfrm>
            <a:off x="6923115" y="4949429"/>
            <a:ext cx="1770036" cy="18928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kumimoji="0" lang="en-US" altLang="ja-JP" sz="700" dirty="0">
                <a:solidFill>
                  <a:schemeClr val="tx1"/>
                </a:solidFill>
                <a:latin typeface="Arial" charset="0"/>
                <a:ea typeface="ＭＳ Ｐゴシック" pitchFamily="50" charset="-128"/>
              </a:rPr>
              <a:t>© Hitachi, Ltd. 2020. All rights reserved.</a:t>
            </a:r>
          </a:p>
        </p:txBody>
      </p:sp>
      <p:pic>
        <p:nvPicPr>
          <p:cNvPr id="49" name="図 48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4175" y="138115"/>
            <a:ext cx="1195200" cy="342857"/>
          </a:xfrm>
          <a:prstGeom prst="rect">
            <a:avLst/>
          </a:prstGeom>
        </p:spPr>
      </p:pic>
      <p:sp>
        <p:nvSpPr>
          <p:cNvPr id="3" name="Rectangle 10">
            <a:extLst>
              <a:ext uri="{FF2B5EF4-FFF2-40B4-BE49-F238E27FC236}">
                <a16:creationId xmlns:a16="http://schemas.microsoft.com/office/drawing/2014/main" id="{B317386B-03E6-4518-B15E-DF35A5A8F949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6000749" y="3659504"/>
            <a:ext cx="2944811" cy="125675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ea60_010_030_dwin.w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2917" y="2167156"/>
            <a:ext cx="2698166" cy="774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79" r:id="rId3"/>
    <p:sldLayoutId id="2147483656" r:id="rId4"/>
    <p:sldLayoutId id="2147483677" r:id="rId5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2600">
          <a:solidFill>
            <a:schemeClr val="bg1"/>
          </a:solidFill>
          <a:latin typeface="Arial" charset="0"/>
          <a:ea typeface="HGPｺﾞｼｯｸE" pitchFamily="50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house-max-5151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33"/>
          <p:cNvSpPr txBox="1">
            <a:spLocks noChangeArrowheads="1"/>
          </p:cNvSpPr>
          <p:nvPr/>
        </p:nvSpPr>
        <p:spPr bwMode="gray">
          <a:xfrm>
            <a:off x="102644" y="683419"/>
            <a:ext cx="8409674" cy="4278094"/>
          </a:xfrm>
          <a:prstGeom prst="rect">
            <a:avLst/>
          </a:prstGeom>
          <a:noFill/>
          <a:ln w="3175" cap="rnd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We started to create 3D UI node </a:t>
            </a: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to visualize 3D object data.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kern="0" dirty="0">
                <a:solidFill>
                  <a:srgbClr val="000000"/>
                </a:solidFill>
                <a:latin typeface="+mn-ea"/>
                <a:ea typeface="+mn-ea"/>
              </a:rPr>
              <a:t>In our plan, we will use the Node-RED dashboard for digital twin use cases.</a:t>
            </a: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kern="0" dirty="0">
                <a:solidFill>
                  <a:srgbClr val="000000"/>
                </a:solidFill>
                <a:latin typeface="+mn-ea"/>
                <a:ea typeface="+mn-ea"/>
                <a:hlinkClick r:id="rId3"/>
              </a:rPr>
              <a:t>https://free3d.com/3d-model/house-max-5151.html</a:t>
            </a:r>
            <a:endParaRPr kumimoji="0" lang="ja-JP" altLang="en-US" sz="12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 bwMode="gray">
          <a:xfrm>
            <a:off x="113191" y="134612"/>
            <a:ext cx="7488000" cy="369332"/>
          </a:xfrm>
        </p:spPr>
        <p:txBody>
          <a:bodyPr wrap="square">
            <a:spAutoFit/>
          </a:bodyPr>
          <a:lstStyle/>
          <a:p>
            <a:r>
              <a:rPr lang="en-US" altLang="ja-JP" dirty="0"/>
              <a:t>3D UI node (ui_3d) for Node-RED Dashboard</a:t>
            </a:r>
            <a:endParaRPr kumimoji="1" lang="ja-JP" altLang="en-US" dirty="0">
              <a:latin typeface="+mj-ea"/>
              <a:ea typeface="+mj-ea"/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6EB14141-223D-3740-BF39-B26D77A17F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153702"/>
              </p:ext>
            </p:extLst>
          </p:nvPr>
        </p:nvGraphicFramePr>
        <p:xfrm>
          <a:off x="338332" y="838514"/>
          <a:ext cx="8443718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33">
                  <a:extLst>
                    <a:ext uri="{9D8B030D-6E8A-4147-A177-3AD203B41FA5}">
                      <a16:colId xmlns:a16="http://schemas.microsoft.com/office/drawing/2014/main" val="1367192556"/>
                    </a:ext>
                  </a:extLst>
                </a:gridCol>
                <a:gridCol w="7507385">
                  <a:extLst>
                    <a:ext uri="{9D8B030D-6E8A-4147-A177-3AD203B41FA5}">
                      <a16:colId xmlns:a16="http://schemas.microsoft.com/office/drawing/2014/main" val="2467797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#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Question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906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8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Can we submit the 3D node to the node-red-</a:t>
                      </a:r>
                      <a:r>
                        <a:rPr kumimoji="0" lang="en-US" altLang="ja-JP" sz="1800" kern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ui</a:t>
                      </a:r>
                      <a:r>
                        <a:rPr kumimoji="0" lang="en-US" altLang="ja-JP" sz="1800" kern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-node repository after we developed it?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405121"/>
                  </a:ext>
                </a:extLst>
              </a:tr>
            </a:tbl>
          </a:graphicData>
        </a:graphic>
      </p:graphicFrame>
      <p:pic>
        <p:nvPicPr>
          <p:cNvPr id="3" name="図 2">
            <a:extLst>
              <a:ext uri="{FF2B5EF4-FFF2-40B4-BE49-F238E27FC236}">
                <a16:creationId xmlns:a16="http://schemas.microsoft.com/office/drawing/2014/main" id="{6E67B675-2039-429C-A821-8BA398641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463"/>
          <a:stretch/>
        </p:blipFill>
        <p:spPr>
          <a:xfrm>
            <a:off x="6256952" y="2822225"/>
            <a:ext cx="2283544" cy="1769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BC40E8F-1A91-4B95-B8FB-7D3B2023A8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29" t="27852" r="25769" b="13269"/>
          <a:stretch/>
        </p:blipFill>
        <p:spPr>
          <a:xfrm>
            <a:off x="3819697" y="3016118"/>
            <a:ext cx="1504605" cy="15001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923FBF3-E046-4597-BD26-43CD9F3109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2647"/>
          <a:stretch/>
        </p:blipFill>
        <p:spPr>
          <a:xfrm>
            <a:off x="229470" y="2919464"/>
            <a:ext cx="2631075" cy="1693433"/>
          </a:xfrm>
          <a:prstGeom prst="rect">
            <a:avLst/>
          </a:prstGeom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7D574760-024F-4563-8765-638563C859D2}"/>
              </a:ext>
            </a:extLst>
          </p:cNvPr>
          <p:cNvSpPr/>
          <p:nvPr/>
        </p:nvSpPr>
        <p:spPr bwMode="auto">
          <a:xfrm>
            <a:off x="2988725" y="3519285"/>
            <a:ext cx="574764" cy="61221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2D248FCA-A987-4E6A-8D68-0C35189DEAC8}"/>
              </a:ext>
            </a:extLst>
          </p:cNvPr>
          <p:cNvSpPr/>
          <p:nvPr/>
        </p:nvSpPr>
        <p:spPr bwMode="auto">
          <a:xfrm>
            <a:off x="5503245" y="3460070"/>
            <a:ext cx="574764" cy="612217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 anchorCtr="0">
            <a:noAutofit/>
          </a:bodyPr>
          <a:lstStyle/>
          <a:p>
            <a:pPr algn="ctr"/>
            <a:endParaRPr kumimoji="1" lang="ja-JP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01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C401AF-DC36-4DDC-B98B-BA7C74B9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画面録画 3">
            <a:hlinkClick r:id="" action="ppaction://media"/>
            <a:extLst>
              <a:ext uri="{FF2B5EF4-FFF2-40B4-BE49-F238E27FC236}">
                <a16:creationId xmlns:a16="http://schemas.microsoft.com/office/drawing/2014/main" id="{2151EFF1-75F8-487D-B81D-4C7F802E4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5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標準デザイン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ユーザー定義 9">
      <a:majorFont>
        <a:latin typeface="Arial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9525">
          <a:noFill/>
          <a:miter lim="800000"/>
          <a:headEnd/>
          <a:tailEnd/>
        </a:ln>
        <a:effectLst/>
      </a:spPr>
      <a:bodyPr wrap="none" rtlCol="0" anchor="ctr" anchorCtr="0">
        <a:noAutofit/>
      </a:bodyPr>
      <a:lstStyle>
        <a:defPPr algn="ctr">
          <a:defRPr kumimoji="1" sz="1800" smtClean="0">
            <a:solidFill>
              <a:schemeClr val="tx1"/>
            </a:solidFill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kumimoji="1" sz="2200" smtClean="0">
            <a:solidFill>
              <a:schemeClr val="tx1"/>
            </a:solidFill>
            <a:latin typeface="+mn-ea"/>
            <a:ea typeface="+mn-ea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1FB3FC799F11914E9E29EF63C255FE8C" ma:contentTypeVersion="13" ma:contentTypeDescription="新しいドキュメントを作成します。" ma:contentTypeScope="" ma:versionID="c015d8dc439e3bdea0ee680a41f9e7c2">
  <xsd:schema xmlns:xsd="http://www.w3.org/2001/XMLSchema" xmlns:xs="http://www.w3.org/2001/XMLSchema" xmlns:p="http://schemas.microsoft.com/office/2006/metadata/properties" xmlns:ns3="1eaa0332-286d-4472-a1ed-34e71a6c7e10" xmlns:ns4="ec8ba717-1818-4bcb-ae4b-4a5e2f198ad7" targetNamespace="http://schemas.microsoft.com/office/2006/metadata/properties" ma:root="true" ma:fieldsID="2776bf157e82e1ed38ebb839b543f91f" ns3:_="" ns4:_="">
    <xsd:import namespace="1eaa0332-286d-4472-a1ed-34e71a6c7e10"/>
    <xsd:import namespace="ec8ba717-1818-4bcb-ae4b-4a5e2f198ad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aa0332-286d-4472-a1ed-34e71a6c7e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8ba717-1818-4bcb-ae4b-4a5e2f198ad7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AD1398-06EF-4138-95FE-23BBA476AF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0D6402-1F4B-4D28-9548-BC849BB04977}">
  <ds:schemaRefs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1eaa0332-286d-4472-a1ed-34e71a6c7e10"/>
    <ds:schemaRef ds:uri="http://schemas.microsoft.com/office/2006/metadata/properties"/>
    <ds:schemaRef ds:uri="http://schemas.openxmlformats.org/package/2006/metadata/core-properties"/>
    <ds:schemaRef ds:uri="ec8ba717-1818-4bcb-ae4b-4a5e2f198ad7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9FAA70-826E-4597-89C7-30D582202E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aa0332-286d-4472-a1ed-34e71a6c7e10"/>
    <ds:schemaRef ds:uri="ec8ba717-1818-4bcb-ae4b-4a5e2f198a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</Words>
  <Application>Microsoft Office PowerPoint</Application>
  <PresentationFormat>画面に合わせる (16:9)</PresentationFormat>
  <Paragraphs>20</Paragraphs>
  <Slides>2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HGP創英角ｺﾞｼｯｸUB</vt:lpstr>
      <vt:lpstr>HGPｺﾞｼｯｸE</vt:lpstr>
      <vt:lpstr>Arial</vt:lpstr>
      <vt:lpstr>Times New Roman</vt:lpstr>
      <vt:lpstr>標準デザイン</vt:lpstr>
      <vt:lpstr>3D UI node (ui_3d) for Node-RED Dashboard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102</cp:revision>
  <dcterms:created xsi:type="dcterms:W3CDTF">2004-05-26T10:25:15Z</dcterms:created>
  <dcterms:modified xsi:type="dcterms:W3CDTF">2020-11-24T09:09:38Z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0x0101001FB3FC799F11914E9E29EF63C255FE8C</vt:lpwstr>
  </property>
</Properties>
</file>